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Gp15YBvszp6x18ePOPq2VDBj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4A1E5-91D1-4D7E-A6AF-F79610B4B3E5}">
  <a:tblStyle styleId="{B064A1E5-91D1-4D7E-A6AF-F79610B4B3E5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95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84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551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436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076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8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348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829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AB00"/>
              </a:buClr>
              <a:buSzPts val="1400"/>
              <a:buFont typeface="Garamond"/>
              <a:buNone/>
              <a:defRPr sz="1400" b="1">
                <a:solidFill>
                  <a:srgbClr val="FDAB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DAB00"/>
              </a:buClr>
              <a:buSzPts val="1400"/>
              <a:buNone/>
              <a:defRPr sz="1400">
                <a:solidFill>
                  <a:srgbClr val="FDAB00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63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F2F"/>
              </a:buClr>
              <a:buSzPts val="3300"/>
              <a:buFont typeface="Garamond"/>
              <a:buNone/>
              <a:defRPr>
                <a:solidFill>
                  <a:srgbClr val="191F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8650" y="1545021"/>
            <a:ext cx="7886700" cy="432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  <a:defRPr sz="3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93442341"/>
              </p:ext>
            </p:extLst>
          </p:nvPr>
        </p:nvGraphicFramePr>
        <p:xfrm>
          <a:off x="574915" y="667430"/>
          <a:ext cx="7994150" cy="484355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Anayansin</a:t>
                      </a: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Adame Olmedo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de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María Magdalena Solís Guajardo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Subdirectora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Recursos Humanos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María Eduvina Navarro de la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Letrado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Rosselin Daniela Robles Rivera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Diana Guadalupe Rocha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 y 15-VII-2024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 Marina Moncada Cabello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Mercantil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01-16-VIII-2024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Brenda Liliana Acosta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Yajhaira Denisse Castañeda Domínguez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Laura Patricia Ibarra Diaz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Asesora Jurídica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Cynthia Elizabeth Velázquez Aguilar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Asesora Jurídica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16-19-VII Y 05-VIII-2024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1764560653"/>
              </p:ext>
            </p:extLst>
          </p:nvPr>
        </p:nvGraphicFramePr>
        <p:xfrm>
          <a:off x="574915" y="667430"/>
          <a:ext cx="7994150" cy="492523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Gabriel Cruz Moreno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Mediador y Conciliador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Rosana López Jiménez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Dirección de Recursos Materiales de la Oficialía Mayor.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Gabriela Torres Vargas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Auxiliar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Secretaría de Acuerdo y Trámite de la Sala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17-19-VII-2024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Blanca Berenice Castillo Doñez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05-08-VIII-2024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Paloma Esmeralda Alameda Quistian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Encargada del Archivo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Archivo Regional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07-09-VIII-2024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Valeria Monserrat Lumbreras Lujan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 de Partes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Tribunal Laboral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Myriam Gabriela Martínez Sanchez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Oficial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Tribunal Laboral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Estefani Romeli Martínez Vielma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Saltillo.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Rosa Nelly Espitia Castillo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Claudio Mena Núñez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540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420233159"/>
              </p:ext>
            </p:extLst>
          </p:nvPr>
        </p:nvGraphicFramePr>
        <p:xfrm>
          <a:off x="574915" y="667430"/>
          <a:ext cx="7994150" cy="484355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Lorena Llanas García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Cynthia Irasema López Marín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Quinto Civil con Especialización Hipotecaria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05-07-VIII-2024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Nancy Angelica Zapata Dueñez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01-VIII-2024-01-I-2025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Jorge Eduardo González Segovia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15-18-VII-2024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Sara Barboza Basurto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05-VIII-2024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Sandra Tenorio Miranda  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Dorian Alejandra Cuellar Ruiz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Juana Cecilia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Rio Grande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Rosa Margarita Barrera Turner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Mediadora y Conciliadora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14-28-VIII-2024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 Gabriela Peña Bocanegra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15-19-VIII-2024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586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455428239"/>
              </p:ext>
            </p:extLst>
          </p:nvPr>
        </p:nvGraphicFramePr>
        <p:xfrm>
          <a:off x="574915" y="667430"/>
          <a:ext cx="7994150" cy="484355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Emily Alejandra Ozuna Bernal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Omar Guerrero Flores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Quinto Familiar Torreón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Dulce Violeta Barrón Gómez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Laura Iveth Wong Morales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14-19-VIII-2024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Mónica Elizabeth Guerrero Hinojosa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Quinto Civil con Especialización Hipotecaria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22,23 y 26-VIII-2024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Cinthya Valeria Núñez Herrera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21-26-VIII-2024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Gloria María Rodríguez Carreño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Mediadora y Conciliadora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Liliana Lizzeth Ríos Olivo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Jefa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la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19-20-VIII-2024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Paola Teresa Cabello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Defensora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María Fernanda Hernández García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Defensora Publica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516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476865505"/>
              </p:ext>
            </p:extLst>
          </p:nvPr>
        </p:nvGraphicFramePr>
        <p:xfrm>
          <a:off x="574915" y="667430"/>
          <a:ext cx="7994150" cy="47618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 Judith Regino Graciano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Laiza Yadira Martínez Perales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Francisco Guerrero Vázquez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Karen Leticia Oyervides Zavala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22-VIII-02-IX-2024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Diana Laura Salas Vázquez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 y 19-VIII-2024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Dorian Alejandra Cuellar Ruiz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01-IX-30-XI-2024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David Núñez Flores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Alethea Medina Morales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27-VIII-02-IX-2024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Daisy Karina Sánchez Pérez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Encargada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Archivo Regional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Adolfo Domínguez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62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3476865505"/>
              </p:ext>
            </p:extLst>
          </p:nvPr>
        </p:nvGraphicFramePr>
        <p:xfrm>
          <a:off x="574915" y="667430"/>
          <a:ext cx="7994150" cy="47618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 Judith Regino Graciano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Civil y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19-23-VIII-2024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Laiza Yadira Martínez Perales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Francisco Guerrero Vázquez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Cuarto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21-23-VIII-2024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Karen Leticia Oyervides Zavala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22-VIII-02-IX-2024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Diana Laura Salas Vázquez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S.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 y 19-VIII-2024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Dorian Alejandra Cuellar Ruiz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01-IX-30-XI-2024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David Núñez Flores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Psicólogo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Alethea Medina Morales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Segundo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27-VIII-02-IX-2024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Daisy Karina Sánchez Pérez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Encargada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Archivo Regional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Luis Adolfo Domínguez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Primero Familiar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29-30-VIII-2024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02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1165251601"/>
              </p:ext>
            </p:extLst>
          </p:nvPr>
        </p:nvGraphicFramePr>
        <p:xfrm>
          <a:off x="574915" y="667430"/>
          <a:ext cx="7994150" cy="2288375"/>
        </p:xfrm>
        <a:graphic>
          <a:graphicData uri="http://schemas.openxmlformats.org/drawingml/2006/table">
            <a:tbl>
              <a:tblPr firstRow="1" firstCol="1" bandRow="1">
                <a:noFill/>
                <a:tableStyleId>{B064A1E5-91D1-4D7E-A6AF-F79610B4B3E5}</a:tableStyleId>
              </a:tblPr>
              <a:tblGrid>
                <a:gridCol w="1973550"/>
                <a:gridCol w="1973550"/>
                <a:gridCol w="2026700"/>
                <a:gridCol w="2020350"/>
              </a:tblGrid>
              <a:tr h="30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strike="noStrike" cap="none" dirty="0"/>
                        <a:t>NOMBRE</a:t>
                      </a:r>
                      <a:endParaRPr sz="1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CARGO</a:t>
                      </a:r>
                      <a:endParaRPr sz="1000" b="1" u="none" strike="noStrike" cap="none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PERIODO DE LICENCIA</a:t>
                      </a:r>
                      <a:endParaRPr sz="1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MX" sz="900" u="none" strike="noStrike" cap="none"/>
                        <a:t>OBSERVACIONES</a:t>
                      </a:r>
                      <a:endParaRPr sz="9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Juan Carlos Moreno Ibarra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Unidad Administrativa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Dorian Elizabeth Macías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Quinto Familiar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26-VIII-2024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Yadira González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Tribunal Laboral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30-VIII Y 06-IX-2024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José Ángel González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Juzgado Penal Acusatorio y Oral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23-VIII-05-IX-2024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Licencia por paternidad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Francisco Gerardo Galván Morin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27-VIII-04-IX-2024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Agosto</a:t>
            </a:r>
            <a:r>
              <a:rPr lang="es-MX" sz="1800" b="1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s-MX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2024</a:t>
            </a:r>
            <a:endParaRPr sz="18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21665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1238</Words>
  <Application>Microsoft Office PowerPoint</Application>
  <PresentationFormat>Presentación en pantalla (4:3)</PresentationFormat>
  <Paragraphs>425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Times New Roman</vt:lpstr>
      <vt:lpstr>Garamond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Cuenta Microsoft</cp:lastModifiedBy>
  <cp:revision>5</cp:revision>
  <dcterms:created xsi:type="dcterms:W3CDTF">2017-02-28T19:33:47Z</dcterms:created>
  <dcterms:modified xsi:type="dcterms:W3CDTF">2024-09-04T18:28:05Z</dcterms:modified>
</cp:coreProperties>
</file>